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6" r:id="rId4"/>
    <p:sldId id="258" r:id="rId5"/>
    <p:sldId id="265" r:id="rId6"/>
    <p:sldId id="268" r:id="rId7"/>
    <p:sldId id="259" r:id="rId8"/>
    <p:sldId id="267" r:id="rId9"/>
    <p:sldId id="260" r:id="rId10"/>
    <p:sldId id="264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782DFC-E233-40AB-B959-8115DCA9BC7F}" type="datetimeFigureOut">
              <a:rPr lang="el-GR" smtClean="0"/>
              <a:pPr/>
              <a:t>1/5/2011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9A22E5-5823-4044-8671-FE0650853C4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l.wikipedia.org/wiki/%CE%A7%CE%BF%CE%BD%CF%83%CE%BF%CF%8D" TargetMode="External"/><Relationship Id="rId3" Type="http://schemas.openxmlformats.org/officeDocument/2006/relationships/hyperlink" Target="http://el.wikipedia.org/wiki/2011" TargetMode="External"/><Relationship Id="rId7" Type="http://schemas.openxmlformats.org/officeDocument/2006/relationships/hyperlink" Target="http://el.wikipedia.org/w/index.php?title=%CE%A3%CE%B5%CE%BD%CF%84%CE%AC%CE%B9&amp;action=edit&amp;redlink=1" TargetMode="External"/><Relationship Id="rId2" Type="http://schemas.openxmlformats.org/officeDocument/2006/relationships/hyperlink" Target="http://el.wikipedia.org/wiki/11_%CE%9C%CE%B1%CF%81%CF%84%CE%AF%CE%BF%CF%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.wikipedia.org/wiki/%CE%9A%CE%BB%CE%AF%CE%BC%CE%B1%CE%BA%CE%B1_%CE%A1%CE%AF%CF%87%CF%84%CE%B5%CF%81" TargetMode="External"/><Relationship Id="rId5" Type="http://schemas.openxmlformats.org/officeDocument/2006/relationships/hyperlink" Target="http://el.wikipedia.org/wiki/%CE%99%CE%B1%CF%80%CF%89%CE%BD%CE%AF%CE%B1" TargetMode="External"/><Relationship Id="rId4" Type="http://schemas.openxmlformats.org/officeDocument/2006/relationships/hyperlink" Target="http://el.wikipedia.org/wiki/%CE%A3%CE%B5%CE%B9%CF%83%CE%BC%CF%8C%CF%82" TargetMode="External"/><Relationship Id="rId9" Type="http://schemas.openxmlformats.org/officeDocument/2006/relationships/hyperlink" Target="http://el.wikipedia.org/wiki/UT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l.wikipedia.org/wiki/%CE%A6%CE%B9%CE%BB%CE%B9%CF%80%CF%80%CE%AF%CE%BD%CE%B5%CF%82" TargetMode="External"/><Relationship Id="rId13" Type="http://schemas.openxmlformats.org/officeDocument/2006/relationships/hyperlink" Target="http://el.wikipedia.org/wiki/%CE%92%CF%8C%CF%81%CE%B5%CE%B9%CE%B5%CF%82_%CE%9C%CE%B1%CF%81%CE%B9%CE%AC%CE%BD%CE%B5%CF%82_%CE%9D%CE%AE%CF%83%CE%BF%CE%B9" TargetMode="External"/><Relationship Id="rId3" Type="http://schemas.openxmlformats.org/officeDocument/2006/relationships/hyperlink" Target="http://el.wikipedia.org/wiki/%CE%95%CE%B9%CF%81%CE%B7%CE%BD%CE%B9%CE%BA%CF%8C%CF%82_%CF%89%CE%BA%CE%B5%CE%B1%CE%BD%CF%8C%CF%82" TargetMode="External"/><Relationship Id="rId7" Type="http://schemas.openxmlformats.org/officeDocument/2006/relationships/hyperlink" Target="http://el.wikipedia.org/wiki/%CE%93%CE%BA%CE%BF%CF%85%CE%B1%CF%87%CE%AC%CE%BD" TargetMode="External"/><Relationship Id="rId12" Type="http://schemas.openxmlformats.org/officeDocument/2006/relationships/hyperlink" Target="http://el.wikipedia.org/wiki/%CE%A7%CE%B1%CE%B2%CE%AC%CE%B7" TargetMode="External"/><Relationship Id="rId2" Type="http://schemas.openxmlformats.org/officeDocument/2006/relationships/hyperlink" Target="http://el.wikipedia.org/wiki/%CE%A4%CF%83%CE%BF%CF%85%CE%BD%CE%AC%CE%BC%CE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.wikipedia.org/wiki/%CE%A1%CF%89%CF%83%CE%AF%CE%B1" TargetMode="External"/><Relationship Id="rId11" Type="http://schemas.openxmlformats.org/officeDocument/2006/relationships/hyperlink" Target="http://el.wikipedia.org/wiki/%CE%9D%CE%B1%CE%BF%CF%85%CF%81%CE%BF%CF%8D" TargetMode="External"/><Relationship Id="rId5" Type="http://schemas.openxmlformats.org/officeDocument/2006/relationships/hyperlink" Target="http://el.wikipedia.org/wiki/%CE%91%CF%85%CF%83%CF%84%CF%81%CE%B1%CE%BB%CE%AF%CE%B1" TargetMode="External"/><Relationship Id="rId15" Type="http://schemas.openxmlformats.org/officeDocument/2006/relationships/hyperlink" Target="http://el.wikipedia.org/wiki/%CE%99%CE%B1%CF%80%CF%89%CE%BD%CE%AF%CE%B1" TargetMode="External"/><Relationship Id="rId10" Type="http://schemas.openxmlformats.org/officeDocument/2006/relationships/hyperlink" Target="http://el.wikipedia.org/wiki/%CE%A0%CE%B1%CF%80%CE%BF%CF%8D%CE%B1_%CE%9D%CE%AD%CE%B1_%CE%93%CE%BF%CF%85%CF%8A%CE%BD%CE%AD%CE%B1" TargetMode="External"/><Relationship Id="rId4" Type="http://schemas.openxmlformats.org/officeDocument/2006/relationships/hyperlink" Target="http://el.wikipedia.org/wiki/%CE%9D%CE%AD%CE%B1_%CE%96%CE%B7%CE%BB%CE%B1%CE%BD%CE%B4%CE%AF%CE%B1" TargetMode="External"/><Relationship Id="rId9" Type="http://schemas.openxmlformats.org/officeDocument/2006/relationships/hyperlink" Target="http://el.wikipedia.org/wiki/%CE%99%CE%BD%CE%B4%CE%BF%CE%BD%CE%B7%CF%83%CE%AF%CE%B1" TargetMode="External"/><Relationship Id="rId14" Type="http://schemas.openxmlformats.org/officeDocument/2006/relationships/hyperlink" Target="http://el.wikipedia.org/wiki/%CE%A4%CE%B1%CF%8A%CE%B2%CE%AC%CE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728192"/>
          </a:xfrm>
        </p:spPr>
        <p:txBody>
          <a:bodyPr>
            <a:noAutofit/>
          </a:bodyPr>
          <a:lstStyle/>
          <a:p>
            <a:r>
              <a:rPr lang="el-GR" sz="4400" dirty="0" smtClean="0"/>
              <a:t>Καταγραφή μεγαλύτερων σεισμών με αποτέλεσμα τσουνάμι παγκοσμίως για το 2010-2011</a:t>
            </a:r>
            <a:endParaRPr lang="el-GR" sz="4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tsunami-japan-earth-quak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924944"/>
            <a:ext cx="7200800" cy="37578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908720"/>
            <a:ext cx="7920880" cy="554461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Οι καταστροφές στην Ιαπωνία μετά τον ισχυρό σεισμό και το φονικό τσουνάμι, αν και ανυπολόγιστες, μπορούν να απεικονιστούν εν μέρει σε αριθμούς:</a:t>
            </a:r>
            <a:br>
              <a:rPr lang="el-GR" dirty="0"/>
            </a:br>
            <a:r>
              <a:rPr lang="el-GR" dirty="0"/>
              <a:t>Νεκροί : Αναμένεται να ανέλθουν σε 15.000 ενώ προς το παρόν έχει επιβεβαιωθεί ο θάνατος 3.000 ανθρώπων. </a:t>
            </a:r>
            <a:br>
              <a:rPr lang="el-GR" dirty="0"/>
            </a:br>
            <a:r>
              <a:rPr lang="el-GR" dirty="0"/>
              <a:t>Άστεγοι : Περίπου 50.000 κάτοικοι απομακρύνθηκαν από 10 ιαπωνικές περιφέρειες.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Κτίρια: Περισσότερα από 76.000 κτίρια υπέστησαν ζημιές και 6.300 καταστράφηκαν ολοσχερώς.</a:t>
            </a:r>
            <a:br>
              <a:rPr lang="el-GR" dirty="0" smtClean="0"/>
            </a:br>
            <a:r>
              <a:rPr lang="el-GR" dirty="0" smtClean="0"/>
              <a:t>Οικονομική ζημιά: Υπολογίζεται στο 3% του ΑΕΠ της Ιαπωνίας, δηλαδή περίπου στα 183 δισεκατομμύρια δολάρια, μόνο από την καταστροφή σπιτιών και υποδομών.</a:t>
            </a:r>
            <a:br>
              <a:rPr lang="el-GR" dirty="0" smtClean="0"/>
            </a:br>
            <a:r>
              <a:rPr lang="el-GR" dirty="0" smtClean="0"/>
              <a:t>Βοήθεια: 102 χώρες και 14 διεθνείς οργανισμοί πρόσφεραν οικονομική βοήθεια, εθελοντές και είδη πρώτης ανάγκης </a:t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tsunami-japan-earth-quake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900" y="2220119"/>
            <a:ext cx="6934200" cy="38195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Στις </a:t>
            </a:r>
            <a:r>
              <a:rPr lang="el-GR" b="1" dirty="0" smtClean="0"/>
              <a:t> 27 </a:t>
            </a:r>
            <a:r>
              <a:rPr lang="el-GR" b="1" dirty="0"/>
              <a:t>Φεβρουαρίου 2010, </a:t>
            </a:r>
            <a:r>
              <a:rPr lang="el-GR" dirty="0" smtClean="0"/>
              <a:t>στη</a:t>
            </a:r>
            <a:r>
              <a:rPr lang="el-GR" b="1" dirty="0" smtClean="0"/>
              <a:t> Χιλή</a:t>
            </a:r>
            <a:r>
              <a:rPr lang="el-GR" b="1" dirty="0"/>
              <a:t>: </a:t>
            </a:r>
            <a:r>
              <a:rPr lang="el-GR" dirty="0" smtClean="0"/>
              <a:t>Σεισμός 8,8 βαθμών της κλίμακας ρίχτερ </a:t>
            </a:r>
            <a:r>
              <a:rPr lang="el-GR" dirty="0"/>
              <a:t>που ακολούθησε τσουνάμι έπληξε την </a:t>
            </a:r>
            <a:r>
              <a:rPr lang="el-GR" dirty="0" err="1"/>
              <a:t>νοτιο</a:t>
            </a:r>
            <a:r>
              <a:rPr lang="el-GR" dirty="0"/>
              <a:t>-κεντρική Χιλή και ειδικά την παραλιακή ζώνη του </a:t>
            </a:r>
            <a:r>
              <a:rPr lang="el-GR" dirty="0" err="1"/>
              <a:t>Μάουλε</a:t>
            </a:r>
            <a:r>
              <a:rPr lang="el-GR" dirty="0"/>
              <a:t>, με αποτέλεσμα να υπάρχουν 555 νεκροί </a:t>
            </a:r>
            <a:r>
              <a:rPr lang="el-GR" dirty="0" smtClean="0"/>
              <a:t>και πολλοί </a:t>
            </a:r>
            <a:r>
              <a:rPr lang="el-GR" dirty="0"/>
              <a:t>αγνοούμενοι.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tsunami-japan-earth-quake-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900" y="2220119"/>
            <a:ext cx="6934200" cy="38195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Στις </a:t>
            </a:r>
            <a:r>
              <a:rPr lang="el-GR" b="1" dirty="0" smtClean="0"/>
              <a:t> 25 </a:t>
            </a:r>
            <a:r>
              <a:rPr lang="el-GR" b="1" dirty="0"/>
              <a:t>Οκτωβρίου 2010</a:t>
            </a:r>
            <a:r>
              <a:rPr lang="el-GR" b="1" dirty="0" smtClean="0"/>
              <a:t>,</a:t>
            </a:r>
            <a:r>
              <a:rPr lang="el-GR" dirty="0" smtClean="0"/>
              <a:t> στην</a:t>
            </a:r>
            <a:r>
              <a:rPr lang="el-GR" b="1" dirty="0" smtClean="0"/>
              <a:t> </a:t>
            </a:r>
            <a:r>
              <a:rPr lang="el-GR" b="1" dirty="0"/>
              <a:t>Ινδονησία: </a:t>
            </a:r>
            <a:r>
              <a:rPr lang="el-GR" dirty="0"/>
              <a:t>Περισσότεροι από 400 νεκροί από το τσουνάμι που προκάλεσε σεισμός 7,7 βαθμών στο αρχιπέλαγος Μεντάουι, ανοικτά της Σουμάτρας.</a:t>
            </a:r>
          </a:p>
          <a:p>
            <a:pPr>
              <a:buNone/>
            </a:pPr>
            <a:r>
              <a:rPr lang="el-GR" dirty="0"/>
              <a:t>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0992" y="2132856"/>
            <a:ext cx="6677392" cy="413998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Τον Απρίλιο του 2010 σεισμική δόνηση μεγέθους 6,9 Ρίχτερ πλήττει τη βορειοδυτική επαρχία Τσινγκάι με 2.187  νεκρούς και 80 αγνοούμενους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800" dirty="0"/>
              <a:t>Στις </a:t>
            </a:r>
            <a:r>
              <a:rPr lang="el-GR" sz="2800" dirty="0">
                <a:hlinkClick r:id="rId2"/>
              </a:rPr>
              <a:t>11 Μαρτίου</a:t>
            </a:r>
            <a:r>
              <a:rPr lang="el-GR" sz="2800" dirty="0"/>
              <a:t> </a:t>
            </a:r>
            <a:r>
              <a:rPr lang="el-GR" sz="2800" dirty="0">
                <a:hlinkClick r:id="rId3"/>
              </a:rPr>
              <a:t>2011</a:t>
            </a:r>
            <a:r>
              <a:rPr lang="el-GR" sz="2800" dirty="0"/>
              <a:t>, σημειώθηκε </a:t>
            </a:r>
            <a:r>
              <a:rPr lang="el-GR" sz="2800" dirty="0">
                <a:hlinkClick r:id="rId4" tooltip="Σεισμός"/>
              </a:rPr>
              <a:t>σεισμός</a:t>
            </a:r>
            <a:r>
              <a:rPr lang="el-GR" sz="2800" dirty="0"/>
              <a:t>, στη βορειανατολική </a:t>
            </a:r>
            <a:r>
              <a:rPr lang="el-GR" sz="2800" dirty="0">
                <a:hlinkClick r:id="rId5"/>
              </a:rPr>
              <a:t>Ιαπωνία</a:t>
            </a:r>
            <a:r>
              <a:rPr lang="el-GR" sz="2800" dirty="0"/>
              <a:t>, μεγέθους 9,0 βαθμών της </a:t>
            </a:r>
            <a:r>
              <a:rPr lang="el-GR" sz="2800" dirty="0">
                <a:hlinkClick r:id="rId6" tooltip="Κλίμακα Ρίχτερ"/>
              </a:rPr>
              <a:t>κλίμακας </a:t>
            </a:r>
            <a:r>
              <a:rPr lang="el-GR" sz="2800" dirty="0" err="1" smtClean="0">
                <a:hlinkClick r:id="rId6" tooltip="Κλίμακα Ρίχτερ"/>
              </a:rPr>
              <a:t>Ρίχτερ</a:t>
            </a:r>
            <a:r>
              <a:rPr lang="el-GR" sz="2800" dirty="0" err="1" smtClean="0"/>
              <a:t>.Το</a:t>
            </a:r>
            <a:r>
              <a:rPr lang="el-GR" sz="2800" dirty="0" smtClean="0"/>
              <a:t> </a:t>
            </a:r>
            <a:r>
              <a:rPr lang="el-GR" sz="2800" dirty="0"/>
              <a:t>επίκεντρο του σεισμού ήταν 130 χιλιόμετρα (81 μίλια) ανατολικά του </a:t>
            </a:r>
            <a:r>
              <a:rPr lang="el-GR" sz="2800" dirty="0">
                <a:hlinkClick r:id="rId7" tooltip="Σεντάι (δεν έχει γραφτεί ακόμα)"/>
              </a:rPr>
              <a:t>Σεντάι</a:t>
            </a:r>
            <a:r>
              <a:rPr lang="el-GR" sz="2800" dirty="0"/>
              <a:t>, στο </a:t>
            </a:r>
            <a:r>
              <a:rPr lang="el-GR" sz="2800" dirty="0">
                <a:hlinkClick r:id="rId8" tooltip="Χονσού"/>
              </a:rPr>
              <a:t>Νησί Χονσού</a:t>
            </a:r>
            <a:r>
              <a:rPr lang="el-GR" sz="2800" dirty="0"/>
              <a:t> της Ιαπωνίας. Ο σεισμός συνέβη στις 14:46:23 τοπική ώρα (05:46 </a:t>
            </a:r>
            <a:r>
              <a:rPr lang="el-GR" sz="2800" dirty="0">
                <a:hlinkClick r:id="rId9" tooltip="UTC"/>
              </a:rPr>
              <a:t>UTC</a:t>
            </a:r>
            <a:r>
              <a:rPr lang="el-GR" sz="2800" dirty="0"/>
              <a:t>) και είχε διάρκεια - ρεκόρ 5 </a:t>
            </a:r>
            <a:r>
              <a:rPr lang="el-GR" sz="2800" dirty="0" err="1" smtClean="0"/>
              <a:t>λεπτά.Σύμφωνα</a:t>
            </a:r>
            <a:r>
              <a:rPr lang="el-GR" sz="2800" dirty="0" smtClean="0"/>
              <a:t> </a:t>
            </a:r>
            <a:r>
              <a:rPr lang="el-GR" sz="2800" dirty="0"/>
              <a:t>με το Τμήμα Γεωλογικής Επισκόπησης των ΗΠΑ, το </a:t>
            </a:r>
            <a:r>
              <a:rPr lang="el-GR" sz="2800" dirty="0" smtClean="0"/>
              <a:t>επίκεντρο </a:t>
            </a:r>
            <a:r>
              <a:rPr lang="el-GR" sz="2800" dirty="0"/>
              <a:t>βρισκόταν σε βάθος 24,4 χμ. (15,2 μίλια</a:t>
            </a:r>
            <a:r>
              <a:rPr lang="el-GR" sz="2800" dirty="0" smtClean="0"/>
              <a:t>).</a:t>
            </a:r>
            <a:endParaRPr lang="el-G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tsunami-japan-earth-quake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4900" y="2143919"/>
            <a:ext cx="6934200" cy="3971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Ο σεισμός προκάλεσε </a:t>
            </a:r>
            <a:r>
              <a:rPr lang="el-GR" dirty="0" smtClean="0">
                <a:hlinkClick r:id="rId2" tooltip="Τσουνάμι"/>
              </a:rPr>
              <a:t>τσουνάμι</a:t>
            </a:r>
            <a:r>
              <a:rPr lang="el-GR" dirty="0" smtClean="0"/>
              <a:t> σε πολλές περιοχές της χώρας. Το τσουνάμι ξεκίνησε να διαδίδεται στον </a:t>
            </a:r>
            <a:r>
              <a:rPr lang="el-GR" dirty="0" smtClean="0">
                <a:hlinkClick r:id="rId3" tooltip="Ειρηνικός ωκεανός"/>
              </a:rPr>
              <a:t>Ειρηνικό ωκεανό</a:t>
            </a:r>
            <a:r>
              <a:rPr lang="el-GR" dirty="0" smtClean="0"/>
              <a:t> προς όλες τις κατευθύνσεις, αμέσως μετά τον σεισμό. Ως αποτέλεσμα, εκδόθηκαν άμεσα προειδοποιήσεις για τσουνάμι στην </a:t>
            </a:r>
            <a:r>
              <a:rPr lang="el-GR" dirty="0" smtClean="0">
                <a:hlinkClick r:id="rId4"/>
              </a:rPr>
              <a:t>Νέα Ζηλανδία</a:t>
            </a:r>
            <a:r>
              <a:rPr lang="el-GR" dirty="0" smtClean="0"/>
              <a:t>, στην </a:t>
            </a:r>
            <a:r>
              <a:rPr lang="el-GR" dirty="0" smtClean="0">
                <a:hlinkClick r:id="rId5"/>
              </a:rPr>
              <a:t>Αυστραλία</a:t>
            </a:r>
            <a:r>
              <a:rPr lang="el-GR" dirty="0" smtClean="0"/>
              <a:t>, στη </a:t>
            </a:r>
            <a:r>
              <a:rPr lang="el-GR" dirty="0" smtClean="0">
                <a:hlinkClick r:id="rId6"/>
              </a:rPr>
              <a:t>Ρωσία</a:t>
            </a:r>
            <a:r>
              <a:rPr lang="el-GR" dirty="0" smtClean="0"/>
              <a:t>, στο </a:t>
            </a:r>
            <a:r>
              <a:rPr lang="el-GR" dirty="0" err="1" smtClean="0">
                <a:hlinkClick r:id="rId7"/>
              </a:rPr>
              <a:t>Γκουαχάν</a:t>
            </a:r>
            <a:r>
              <a:rPr lang="el-GR" dirty="0" smtClean="0"/>
              <a:t>, στις </a:t>
            </a:r>
            <a:r>
              <a:rPr lang="el-GR" dirty="0" smtClean="0">
                <a:hlinkClick r:id="rId8"/>
              </a:rPr>
              <a:t>Φιλιππίνες</a:t>
            </a:r>
            <a:r>
              <a:rPr lang="el-GR" dirty="0" smtClean="0"/>
              <a:t>, στην </a:t>
            </a:r>
            <a:r>
              <a:rPr lang="el-GR" dirty="0" smtClean="0">
                <a:hlinkClick r:id="rId9"/>
              </a:rPr>
              <a:t>Ινδονησία</a:t>
            </a:r>
            <a:r>
              <a:rPr lang="el-GR" dirty="0" smtClean="0"/>
              <a:t>, στη </a:t>
            </a:r>
            <a:r>
              <a:rPr lang="el-GR" u="sng" dirty="0" smtClean="0">
                <a:hlinkClick r:id="rId10" tooltip="Παπούα Νέα Γουϊνέα"/>
              </a:rPr>
              <a:t>Παπούα Νέα Γουϊνέα</a:t>
            </a:r>
            <a:r>
              <a:rPr lang="el-GR" dirty="0" smtClean="0"/>
              <a:t>, στο </a:t>
            </a:r>
            <a:r>
              <a:rPr lang="el-GR" dirty="0" err="1" smtClean="0">
                <a:hlinkClick r:id="rId11"/>
              </a:rPr>
              <a:t>Ναουρού</a:t>
            </a:r>
            <a:r>
              <a:rPr lang="el-GR" dirty="0" smtClean="0"/>
              <a:t>, στη </a:t>
            </a:r>
            <a:r>
              <a:rPr lang="el-GR" dirty="0" smtClean="0">
                <a:hlinkClick r:id="rId12"/>
              </a:rPr>
              <a:t>Χαβάη</a:t>
            </a:r>
            <a:r>
              <a:rPr lang="el-GR" dirty="0" smtClean="0"/>
              <a:t>, στις </a:t>
            </a:r>
            <a:r>
              <a:rPr lang="el-GR" dirty="0" smtClean="0">
                <a:hlinkClick r:id="rId13" tooltip="Βόρειες Μαριάνες Νήσοι"/>
              </a:rPr>
              <a:t>Βόρειες </a:t>
            </a:r>
            <a:r>
              <a:rPr lang="el-GR" dirty="0" err="1" smtClean="0">
                <a:hlinkClick r:id="rId13" tooltip="Βόρειες Μαριάνες Νήσοι"/>
              </a:rPr>
              <a:t>Μαριάνες</a:t>
            </a:r>
            <a:r>
              <a:rPr lang="el-GR" dirty="0" smtClean="0"/>
              <a:t> (ΗΠΑ) και στην </a:t>
            </a:r>
            <a:r>
              <a:rPr lang="el-GR" dirty="0" smtClean="0">
                <a:hlinkClick r:id="rId14" tooltip="Ταϊβάν"/>
              </a:rPr>
              <a:t>Ταϊβάν</a:t>
            </a:r>
            <a:r>
              <a:rPr lang="el-GR" dirty="0" smtClean="0"/>
              <a:t>. Ειδικότερα στις </a:t>
            </a:r>
            <a:r>
              <a:rPr lang="el-GR" dirty="0" smtClean="0">
                <a:hlinkClick r:id="rId15" tooltip="Ιαπωνία"/>
              </a:rPr>
              <a:t>ιαπωνικές</a:t>
            </a:r>
            <a:r>
              <a:rPr lang="el-GR" dirty="0" smtClean="0"/>
              <a:t> ακτές, το ύψος του τσουνάμι έφτασε έως και τα 10 μέτρα και συμπαρέσυρε σπίτια, κτίρια και αυτοκίνητα, κατά τόπους έως και 20 χιλιόμετρα μέσα στο εσωτερικό της στεριάς.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89</Words>
  <Application>Microsoft Office PowerPoint</Application>
  <PresentationFormat>Προβολή στην οθόνη (4:3)</PresentationFormat>
  <Paragraphs>9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Ροή</vt:lpstr>
      <vt:lpstr>Καταγραφή μεγαλύτερων σεισμών με αποτέλεσμα τσουνάμι παγκοσμίως για το 2010-2011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Καταγραφή μεγαλύτερων σεισμών με αποτέλεσμα τσουνάμι παγκοσμίως για το 2010-2011</dc:title>
  <dc:creator>manos</dc:creator>
  <cp:lastModifiedBy>User</cp:lastModifiedBy>
  <cp:revision>9</cp:revision>
  <dcterms:created xsi:type="dcterms:W3CDTF">2011-04-27T11:52:40Z</dcterms:created>
  <dcterms:modified xsi:type="dcterms:W3CDTF">2011-05-01T18:37:38Z</dcterms:modified>
</cp:coreProperties>
</file>